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576" y="-62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354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017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076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531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971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87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860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686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806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94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994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442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585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58900" y="1872721"/>
            <a:ext cx="6426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smtClean="0">
                <a:solidFill>
                  <a:schemeClr val="bg1"/>
                </a:solidFill>
              </a:rPr>
              <a:t>Insert </a:t>
            </a:r>
            <a:r>
              <a:rPr lang="en-US" sz="2800" i="1" smtClean="0">
                <a:solidFill>
                  <a:schemeClr val="bg1"/>
                </a:solidFill>
              </a:rPr>
              <a:t>verses </a:t>
            </a:r>
            <a:r>
              <a:rPr lang="en-US" sz="2800" i="1" dirty="0" smtClean="0">
                <a:solidFill>
                  <a:schemeClr val="bg1"/>
                </a:solidFill>
              </a:rPr>
              <a:t>here.</a:t>
            </a:r>
            <a:endParaRPr lang="en-US" sz="2800" i="1" baseline="30000" dirty="0" smtClean="0">
              <a:solidFill>
                <a:schemeClr val="bg1"/>
              </a:solidFill>
            </a:endParaRPr>
          </a:p>
        </p:txBody>
      </p:sp>
      <p:pic>
        <p:nvPicPr>
          <p:cNvPr id="2" name="Picture 1" descr="LG Core Verses-Whit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7326" y="559792"/>
            <a:ext cx="6070600" cy="9017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58900" y="3848791"/>
            <a:ext cx="642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5400" b="1" baseline="30000" dirty="0" smtClean="0">
                <a:solidFill>
                  <a:schemeClr val="bg1"/>
                </a:solidFill>
              </a:rPr>
              <a:t>Colossians 4:5-6</a:t>
            </a:r>
            <a:endParaRPr lang="en-US" sz="3200" b="1" dirty="0">
              <a:solidFill>
                <a:schemeClr val="bg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8171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94038" y="2269506"/>
            <a:ext cx="64910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aseline="30000" dirty="0">
                <a:solidFill>
                  <a:srgbClr val="FFFFFF"/>
                </a:solidFill>
              </a:rPr>
              <a:t>The gospel message is far too urgent to spend time building relationships with people first.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368" y="665203"/>
            <a:ext cx="8485992" cy="894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19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98602" y="2243944"/>
            <a:ext cx="61467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aseline="30000" dirty="0">
                <a:solidFill>
                  <a:srgbClr val="FFFFFF"/>
                </a:solidFill>
              </a:rPr>
              <a:t>Jesus took whatever time was necessary to build relationships</a:t>
            </a:r>
            <a:br>
              <a:rPr lang="en-US" sz="4800" baseline="30000" dirty="0">
                <a:solidFill>
                  <a:srgbClr val="FFFFFF"/>
                </a:solidFill>
              </a:rPr>
            </a:br>
            <a:r>
              <a:rPr lang="en-US" sz="4800" baseline="30000" dirty="0">
                <a:solidFill>
                  <a:srgbClr val="FFFFFF"/>
                </a:solidFill>
              </a:rPr>
              <a:t>—so should we.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6490" y="597753"/>
            <a:ext cx="7716429" cy="894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860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7700" y="391889"/>
            <a:ext cx="7924800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dirty="0" smtClean="0">
                <a:solidFill>
                  <a:schemeClr val="bg1"/>
                </a:solidFill>
              </a:rPr>
              <a:t>TEMPLATE</a:t>
            </a:r>
          </a:p>
          <a:p>
            <a:pPr algn="ctr"/>
            <a:endParaRPr lang="en-US" sz="4500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•</a:t>
            </a:r>
          </a:p>
          <a:p>
            <a:endParaRPr lang="en-US" sz="2800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•</a:t>
            </a:r>
          </a:p>
          <a:p>
            <a:endParaRPr lang="en-US" sz="2800" dirty="0" smtClean="0">
              <a:solidFill>
                <a:schemeClr val="bg1"/>
              </a:solidFill>
            </a:endParaRPr>
          </a:p>
          <a:p>
            <a:r>
              <a:rPr lang="en-US" sz="2800" dirty="0">
                <a:solidFill>
                  <a:schemeClr val="bg1"/>
                </a:solidFill>
              </a:rPr>
              <a:t>•</a:t>
            </a:r>
          </a:p>
          <a:p>
            <a:pPr algn="ctr"/>
            <a:endParaRPr lang="en-US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4278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39</Words>
  <Application>Microsoft Macintosh PowerPoint</Application>
  <PresentationFormat>On-screen Show (16:9)</PresentationFormat>
  <Paragraphs>11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Kasey Lewis</cp:lastModifiedBy>
  <cp:revision>15</cp:revision>
  <dcterms:created xsi:type="dcterms:W3CDTF">2018-04-23T17:56:52Z</dcterms:created>
  <dcterms:modified xsi:type="dcterms:W3CDTF">2018-05-09T16:24:42Z</dcterms:modified>
</cp:coreProperties>
</file>